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85" r:id="rId3"/>
    <p:sldId id="286" r:id="rId4"/>
    <p:sldId id="284" r:id="rId5"/>
    <p:sldId id="292" r:id="rId6"/>
    <p:sldId id="293" r:id="rId7"/>
    <p:sldId id="291" r:id="rId8"/>
    <p:sldId id="29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64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463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24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18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545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03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06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68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75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6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46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52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36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66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9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7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2ECAA1-A07B-4608-852C-E58A2EC74AD4}" type="datetimeFigureOut">
              <a:rPr lang="en-GB" smtClean="0"/>
              <a:t>05/07/2019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310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F6162F-4306-43E5-97B2-603CACB040A0}"/>
              </a:ext>
            </a:extLst>
          </p:cNvPr>
          <p:cNvSpPr/>
          <p:nvPr/>
        </p:nvSpPr>
        <p:spPr>
          <a:xfrm>
            <a:off x="3048000" y="495020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Elder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Iron</a:t>
            </a:r>
          </a:p>
          <a:p>
            <a:pPr algn="ctr"/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Version 1.0.9</a:t>
            </a:r>
            <a:endParaRPr lang="en-GB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0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4F951E-A791-4C6A-8C47-8224E106DDA2}"/>
              </a:ext>
            </a:extLst>
          </p:cNvPr>
          <p:cNvSpPr txBox="1"/>
          <p:nvPr/>
        </p:nvSpPr>
        <p:spPr>
          <a:xfrm>
            <a:off x="5496757" y="534778"/>
            <a:ext cx="141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概述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C8D37-0E49-4A93-AD83-4240A83B5A2C}"/>
              </a:ext>
            </a:extLst>
          </p:cNvPr>
          <p:cNvSpPr txBox="1"/>
          <p:nvPr/>
        </p:nvSpPr>
        <p:spPr>
          <a:xfrm>
            <a:off x="1035727" y="1242664"/>
            <a:ext cx="10120545" cy="557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本周继续制作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Boss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战的相关内容：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BOSS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动作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技能动作动画；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添加近战小怪，武器动画以及</a:t>
            </a:r>
            <a:r>
              <a:rPr lang="en-GB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角色攻击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移动特效（例如冲刺特效），怪物受击特效；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添加新的场景素材和场景机制；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添加角色动作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敌人动作的音效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确定</a:t>
            </a:r>
            <a:r>
              <a:rPr lang="en-GB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Alpha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版本呈现的全部最终内容，下周将确认</a:t>
            </a:r>
            <a:r>
              <a:rPr lang="en-GB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Alpha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版本应有的所有机制与功能；</a:t>
            </a: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GB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87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4EECA-B5D9-4460-AC54-5D6A05A71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32" y="1224985"/>
            <a:ext cx="4922936" cy="4922936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402FA2-2390-44D3-B8B2-E2118CAB0C96}"/>
              </a:ext>
            </a:extLst>
          </p:cNvPr>
          <p:cNvSpPr txBox="1"/>
          <p:nvPr/>
        </p:nvSpPr>
        <p:spPr>
          <a:xfrm>
            <a:off x="267809" y="274643"/>
            <a:ext cx="442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BOSS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技能动画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9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733374F-87BF-4028-8B5B-458637456371}"/>
              </a:ext>
            </a:extLst>
          </p:cNvPr>
          <p:cNvSpPr txBox="1"/>
          <p:nvPr/>
        </p:nvSpPr>
        <p:spPr>
          <a:xfrm>
            <a:off x="789613" y="1138246"/>
            <a:ext cx="3087419" cy="30532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altLang="zh-CN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BOSS</a:t>
            </a:r>
            <a:r>
              <a:rPr lang="zh-CN" alt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基础</a:t>
            </a:r>
            <a:endParaRPr lang="en-GB" altLang="zh-CN" sz="40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动作动画</a:t>
            </a:r>
            <a:endParaRPr lang="en-US" sz="40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cxnSp>
        <p:nvCxnSpPr>
          <p:cNvPr id="24" name="Straight Connector 20">
            <a:extLst>
              <a:ext uri="{FF2B5EF4-FFF2-40B4-BE49-F238E27FC236}">
                <a16:creationId xmlns:a16="http://schemas.microsoft.com/office/drawing/2014/main" id="{7FFF4045-1FA0-4BCA-BB0A-CB893F51D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-696734"/>
            <a:ext cx="4645152" cy="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B6E864-7D0D-4B47-AF74-19F1A3340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6E2C0DC-45EE-4F7D-9205-E67659CF6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46" y="460249"/>
            <a:ext cx="2469643" cy="2469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37040A-F83A-495A-882B-A11727E1B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84" y="457200"/>
            <a:ext cx="2472681" cy="247268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8D2CBD-43F3-4B60-93C6-2E260BA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946872-15D5-40C0-AA8D-2B770C852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75" y="3950057"/>
            <a:ext cx="2447693" cy="244769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A31735-DEAC-4F0C-9E3F-7A45DCDCD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B3186D-2211-45B8-9E7D-6FA1DD46E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10" y="3928109"/>
            <a:ext cx="2469627" cy="24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50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972A3A-3A75-421C-9E34-5A1E6F181DBF}"/>
              </a:ext>
            </a:extLst>
          </p:cNvPr>
          <p:cNvSpPr txBox="1"/>
          <p:nvPr/>
        </p:nvSpPr>
        <p:spPr>
          <a:xfrm>
            <a:off x="1370693" y="4511814"/>
            <a:ext cx="9440034" cy="1130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zh-CN" alt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Calibri" panose="020F0502020204030204" pitchFamily="34" charset="0"/>
              </a:rPr>
              <a:t>近战敌人</a:t>
            </a:r>
            <a:endParaRPr lang="en-US" sz="4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547807"/>
            <a:ext cx="7940040" cy="3816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152" y="678180"/>
            <a:ext cx="7661697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D1D3BA0-2C45-44C8-BF18-9C502AA04F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/>
          <a:stretch/>
        </p:blipFill>
        <p:spPr>
          <a:xfrm>
            <a:off x="2420409" y="983953"/>
            <a:ext cx="3595157" cy="2929638"/>
          </a:xfrm>
          <a:prstGeom prst="rect">
            <a:avLst/>
          </a:prstGeom>
        </p:spPr>
      </p:pic>
      <p:pic>
        <p:nvPicPr>
          <p:cNvPr id="3" name="Picture 2" descr="A person wearing a costume&#10;&#10;Description automatically generated">
            <a:extLst>
              <a:ext uri="{FF2B5EF4-FFF2-40B4-BE49-F238E27FC236}">
                <a16:creationId xmlns:a16="http://schemas.microsoft.com/office/drawing/2014/main" id="{1A513594-AA5E-49AF-B13E-B1D27877E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22" y="839047"/>
            <a:ext cx="3371151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5EAADC-0061-44D1-8536-5466079FF1FC}"/>
              </a:ext>
            </a:extLst>
          </p:cNvPr>
          <p:cNvSpPr txBox="1"/>
          <p:nvPr/>
        </p:nvSpPr>
        <p:spPr>
          <a:xfrm>
            <a:off x="267809" y="274643"/>
            <a:ext cx="442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核心战斗机制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冲刺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001E7-B8EA-48BD-A65F-865242711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55" y="1299227"/>
            <a:ext cx="5338438" cy="38782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B5F971-4E63-496E-92D9-49319E7888E1}"/>
              </a:ext>
            </a:extLst>
          </p:cNvPr>
          <p:cNvSpPr/>
          <p:nvPr/>
        </p:nvSpPr>
        <p:spPr>
          <a:xfrm>
            <a:off x="2130641" y="5345683"/>
            <a:ext cx="7368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作为战斗游戏中不可或缺的移动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躲避手段，我们在本周在原有的战斗系统基础上添加了冲刺，并且完成了冲刺的特效。同时与原有的精力系统相结合，让玩家在战斗中有选择地进行移动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/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躲避。</a:t>
            </a:r>
            <a:endParaRPr lang="en-GB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21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F56D6-2712-475B-980B-9E902BCD031B}"/>
              </a:ext>
            </a:extLst>
          </p:cNvPr>
          <p:cNvSpPr txBox="1"/>
          <p:nvPr/>
        </p:nvSpPr>
        <p:spPr>
          <a:xfrm>
            <a:off x="3978676" y="530821"/>
            <a:ext cx="448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下一阶段开发计划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C6E62-F656-428F-A88F-9B5F73C68919}"/>
              </a:ext>
            </a:extLst>
          </p:cNvPr>
          <p:cNvSpPr txBox="1"/>
          <p:nvPr/>
        </p:nvSpPr>
        <p:spPr>
          <a:xfrm>
            <a:off x="1647547" y="1476350"/>
            <a:ext cx="9144002" cy="445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下周我们将完成</a:t>
            </a:r>
            <a:r>
              <a:rPr lang="en-GB" altLang="zh-CN" sz="2400" dirty="0"/>
              <a:t>A</a:t>
            </a:r>
            <a:r>
              <a:rPr lang="en-US" altLang="zh-CN" sz="2400" dirty="0" err="1"/>
              <a:t>lpha</a:t>
            </a:r>
            <a:r>
              <a:rPr lang="zh-CN" altLang="en-US" sz="2400" dirty="0"/>
              <a:t>版本并提交：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BOSS</a:t>
            </a:r>
            <a:r>
              <a:rPr lang="zh-CN" altLang="en-US" sz="2400" dirty="0"/>
              <a:t>战斗场景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400" dirty="0"/>
              <a:t>BOS</a:t>
            </a:r>
            <a:r>
              <a:rPr lang="en-US" altLang="zh-CN" sz="2400" dirty="0"/>
              <a:t>S </a:t>
            </a:r>
            <a:r>
              <a:rPr lang="zh-CN" altLang="en-US" sz="2400" dirty="0"/>
              <a:t>剩余技能动画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完成整体关卡和</a:t>
            </a:r>
            <a:r>
              <a:rPr lang="en-US" altLang="zh-CN" sz="2400" dirty="0"/>
              <a:t>BOSS</a:t>
            </a:r>
            <a:r>
              <a:rPr lang="zh-CN" altLang="en-US" sz="2400" dirty="0"/>
              <a:t>战斗的链接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战斗中的角色</a:t>
            </a:r>
            <a:r>
              <a:rPr lang="en-US" altLang="zh-CN" sz="2400" dirty="0"/>
              <a:t>/</a:t>
            </a:r>
            <a:r>
              <a:rPr lang="zh-CN" altLang="en-US" sz="2400" dirty="0"/>
              <a:t>小怪攻击动画的优化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场景素材的添加和美化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完成</a:t>
            </a:r>
            <a:r>
              <a:rPr lang="en-GB" altLang="zh-CN" sz="2400" dirty="0"/>
              <a:t>BGM</a:t>
            </a:r>
            <a:r>
              <a:rPr lang="zh-CN" altLang="en-US" sz="2400"/>
              <a:t>和剩余音效的添加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8157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90D8D0-A200-4523-883F-856F55C77AD4}"/>
              </a:ext>
            </a:extLst>
          </p:cNvPr>
          <p:cNvSpPr txBox="1">
            <a:spLocks/>
          </p:cNvSpPr>
          <p:nvPr/>
        </p:nvSpPr>
        <p:spPr>
          <a:xfrm>
            <a:off x="1524000" y="14173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GB" altLang="zh-CN" sz="5400" dirty="0">
                <a:latin typeface="+mn-ea"/>
                <a:ea typeface="+mn-ea"/>
              </a:rPr>
            </a:br>
            <a:r>
              <a:rPr lang="zh-CN" altLang="en-US" sz="5400" dirty="0">
                <a:latin typeface="+mn-ea"/>
                <a:ea typeface="+mn-ea"/>
              </a:rPr>
              <a:t>谢谢观看！</a:t>
            </a:r>
            <a:endParaRPr lang="en-GB" sz="5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761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方正舒体</vt:lpstr>
      <vt:lpstr>等线</vt:lpstr>
      <vt:lpstr>Arial</vt:lpstr>
      <vt:lpstr>Calibri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志鹏 杨</dc:creator>
  <cp:lastModifiedBy>志鹏 杨</cp:lastModifiedBy>
  <cp:revision>3</cp:revision>
  <dcterms:created xsi:type="dcterms:W3CDTF">2019-07-05T14:30:37Z</dcterms:created>
  <dcterms:modified xsi:type="dcterms:W3CDTF">2019-07-05T15:24:40Z</dcterms:modified>
</cp:coreProperties>
</file>